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 Wash</a:t>
            </a:r>
            <a:endParaRPr lang="en-US" dirty="0"/>
          </a:p>
        </p:txBody>
      </p:sp>
      <p:sp>
        <p:nvSpPr>
          <p:cNvPr id="3" name="Subtitle 2"/>
          <p:cNvSpPr>
            <a:spLocks noGrp="1"/>
          </p:cNvSpPr>
          <p:nvPr>
            <p:ph type="subTitle" idx="1"/>
          </p:nvPr>
        </p:nvSpPr>
        <p:spPr/>
        <p:txBody>
          <a:bodyPr/>
          <a:lstStyle/>
          <a:p>
            <a:r>
              <a:rPr lang="en-US" dirty="0" smtClean="0"/>
              <a:t>School Based Enterprise: Service </a:t>
            </a:r>
            <a:endParaRPr lang="en-US" dirty="0"/>
          </a:p>
        </p:txBody>
      </p:sp>
    </p:spTree>
    <p:extLst>
      <p:ext uri="{BB962C8B-B14F-4D97-AF65-F5344CB8AC3E}">
        <p14:creationId xmlns:p14="http://schemas.microsoft.com/office/powerpoint/2010/main" val="17039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Seven: Clean up</a:t>
            </a:r>
            <a:endParaRPr lang="en-US" dirty="0"/>
          </a:p>
        </p:txBody>
      </p:sp>
      <p:sp>
        <p:nvSpPr>
          <p:cNvPr id="3" name="Content Placeholder 2"/>
          <p:cNvSpPr>
            <a:spLocks noGrp="1"/>
          </p:cNvSpPr>
          <p:nvPr>
            <p:ph sz="half" idx="1"/>
          </p:nvPr>
        </p:nvSpPr>
        <p:spPr/>
        <p:txBody>
          <a:bodyPr/>
          <a:lstStyle/>
          <a:p>
            <a:r>
              <a:rPr lang="en-US" b="1" dirty="0"/>
              <a:t>Clean up</a:t>
            </a:r>
            <a:r>
              <a:rPr lang="en-US" dirty="0"/>
              <a:t>. </a:t>
            </a:r>
            <a:endParaRPr lang="en-US" dirty="0" smtClean="0"/>
          </a:p>
          <a:p>
            <a:r>
              <a:rPr lang="en-US" dirty="0" smtClean="0"/>
              <a:t>Rinse </a:t>
            </a:r>
            <a:r>
              <a:rPr lang="en-US" dirty="0"/>
              <a:t>out your buckets, brushes, and sponges. Ensure that the hose is shut off, and put it away. </a:t>
            </a:r>
            <a:endParaRPr lang="en-US" dirty="0" smtClean="0"/>
          </a:p>
          <a:p>
            <a:endParaRPr lang="en-US" dirty="0"/>
          </a:p>
          <a:p>
            <a:r>
              <a:rPr lang="en-US" dirty="0" smtClean="0"/>
              <a:t>Most </a:t>
            </a:r>
            <a:r>
              <a:rPr lang="en-US" dirty="0"/>
              <a:t>towels and mitts can be machine washed, preferably in a separate load from </a:t>
            </a:r>
            <a:r>
              <a:rPr lang="en-US" dirty="0" smtClean="0"/>
              <a:t>clothes.</a:t>
            </a:r>
            <a:endParaRPr lang="en-US" dirty="0"/>
          </a:p>
        </p:txBody>
      </p:sp>
      <p:pic>
        <p:nvPicPr>
          <p:cNvPr id="6146" name="Picture 2" descr="https://www.wikihow.com/images/thumb/e/e1/Wash-a-Car-by-Hand-Step-2.jpg/aid7068-v4-900px-Wash-a-Car-by-Hand-Step-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4288" y="240010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2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Before you wash car</a:t>
            </a:r>
            <a:endParaRPr lang="en-US" dirty="0"/>
          </a:p>
        </p:txBody>
      </p:sp>
      <p:pic>
        <p:nvPicPr>
          <p:cNvPr id="4" name="Content Placeholder 3" descr="Car_Detailing_Form.png"/>
          <p:cNvPicPr>
            <a:picLocks noGrp="1"/>
          </p:cNvPicPr>
          <p:nvPr>
            <p:ph sz="half" idx="1"/>
          </p:nvPr>
        </p:nvPicPr>
        <p:blipFill rotWithShape="1">
          <a:blip r:embed="rId2">
            <a:extLst>
              <a:ext uri="{28A0092B-C50C-407E-A947-70E740481C1C}">
                <a14:useLocalDpi xmlns:a14="http://schemas.microsoft.com/office/drawing/2010/main" val="0"/>
              </a:ext>
            </a:extLst>
          </a:blip>
          <a:stretch/>
        </p:blipFill>
        <p:spPr bwMode="auto">
          <a:xfrm>
            <a:off x="1069975" y="2352413"/>
            <a:ext cx="4754563" cy="3661298"/>
          </a:xfrm>
          <a:prstGeom prst="rect">
            <a:avLst/>
          </a:prstGeom>
          <a:noFill/>
          <a:ln>
            <a:noFill/>
          </a:ln>
          <a:extLst>
            <a:ext uri="{53640926-AAD7-44D8-BBD7-CCE9431645EC}">
              <a14:shadowObscured xmlns:a14="http://schemas.microsoft.com/office/drawing/2010/main"/>
            </a:ext>
          </a:extLst>
        </p:spPr>
      </p:pic>
      <p:sp>
        <p:nvSpPr>
          <p:cNvPr id="5" name="Content Placeholder 4"/>
          <p:cNvSpPr>
            <a:spLocks noGrp="1"/>
          </p:cNvSpPr>
          <p:nvPr>
            <p:ph sz="half" idx="2"/>
          </p:nvPr>
        </p:nvSpPr>
        <p:spPr/>
        <p:txBody>
          <a:bodyPr/>
          <a:lstStyle/>
          <a:p>
            <a:r>
              <a:rPr lang="en-US" dirty="0" smtClean="0"/>
              <a:t>Design a form to survey for damages or scratches already on the car. Have the customer view the form and sign off that they agree.</a:t>
            </a:r>
            <a:endParaRPr lang="en-US" dirty="0"/>
          </a:p>
        </p:txBody>
      </p:sp>
    </p:spTree>
    <p:extLst>
      <p:ext uri="{BB962C8B-B14F-4D97-AF65-F5344CB8AC3E}">
        <p14:creationId xmlns:p14="http://schemas.microsoft.com/office/powerpoint/2010/main" val="354021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you will need</a:t>
            </a:r>
            <a:endParaRPr lang="en-US" dirty="0"/>
          </a:p>
        </p:txBody>
      </p:sp>
      <p:sp>
        <p:nvSpPr>
          <p:cNvPr id="3" name="Content Placeholder 2"/>
          <p:cNvSpPr>
            <a:spLocks noGrp="1"/>
          </p:cNvSpPr>
          <p:nvPr>
            <p:ph sz="half" idx="1"/>
          </p:nvPr>
        </p:nvSpPr>
        <p:spPr/>
        <p:txBody>
          <a:bodyPr/>
          <a:lstStyle/>
          <a:p>
            <a:r>
              <a:rPr lang="en-US" dirty="0" smtClean="0"/>
              <a:t>Sponges</a:t>
            </a:r>
          </a:p>
          <a:p>
            <a:r>
              <a:rPr lang="en-US" dirty="0" smtClean="0"/>
              <a:t>Hose/hooked up to water supply</a:t>
            </a:r>
          </a:p>
          <a:p>
            <a:r>
              <a:rPr lang="en-US" dirty="0" smtClean="0"/>
              <a:t>Buckets (two for washing, one for rinsing) </a:t>
            </a:r>
          </a:p>
          <a:p>
            <a:r>
              <a:rPr lang="en-US" dirty="0" smtClean="0"/>
              <a:t>Brushes (two for washing and one for tires) </a:t>
            </a:r>
          </a:p>
          <a:p>
            <a:r>
              <a:rPr lang="en-US" dirty="0" smtClean="0"/>
              <a:t>Car wash detergent</a:t>
            </a:r>
          </a:p>
          <a:p>
            <a:r>
              <a:rPr lang="en-US" dirty="0" smtClean="0"/>
              <a:t>Wash mitts</a:t>
            </a:r>
          </a:p>
          <a:p>
            <a:r>
              <a:rPr lang="en-US" dirty="0" smtClean="0"/>
              <a:t>Towels to dry</a:t>
            </a:r>
          </a:p>
          <a:p>
            <a:pPr marL="0" indent="0">
              <a:buNone/>
            </a:pPr>
            <a:endParaRPr lang="en-US" dirty="0" smtClean="0"/>
          </a:p>
        </p:txBody>
      </p:sp>
      <p:pic>
        <p:nvPicPr>
          <p:cNvPr id="1028" name="Picture 4" descr="https://www.wikihow.com/images/thumb/e/e1/Wash-a-Car-by-Hand-Step-2.jpg/aid7068-v4-900px-Wash-a-Car-by-Hand-Step-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4288" y="240010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6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srcRect l="25048" t="15575" r="42789" b="9191"/>
          <a:stretch/>
        </p:blipFill>
        <p:spPr>
          <a:xfrm>
            <a:off x="3666308" y="540850"/>
            <a:ext cx="4519749" cy="5947036"/>
          </a:xfrm>
          <a:prstGeom prst="rect">
            <a:avLst/>
          </a:prstGeom>
        </p:spPr>
      </p:pic>
    </p:spTree>
    <p:extLst>
      <p:ext uri="{BB962C8B-B14F-4D97-AF65-F5344CB8AC3E}">
        <p14:creationId xmlns:p14="http://schemas.microsoft.com/office/powerpoint/2010/main" val="117732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Prepare Car for wash</a:t>
            </a:r>
            <a:endParaRPr lang="en-US" dirty="0"/>
          </a:p>
        </p:txBody>
      </p:sp>
      <p:sp>
        <p:nvSpPr>
          <p:cNvPr id="4" name="Content Placeholder 3"/>
          <p:cNvSpPr>
            <a:spLocks noGrp="1"/>
          </p:cNvSpPr>
          <p:nvPr>
            <p:ph sz="half" idx="2"/>
          </p:nvPr>
        </p:nvSpPr>
        <p:spPr/>
        <p:txBody>
          <a:bodyPr>
            <a:normAutofit/>
          </a:bodyPr>
          <a:lstStyle/>
          <a:p>
            <a:r>
              <a:rPr lang="en-US" sz="3200" dirty="0" smtClean="0">
                <a:latin typeface="Times New Roman" panose="02020603050405020304" pitchFamily="18" charset="0"/>
                <a:cs typeface="Times New Roman" panose="02020603050405020304" pitchFamily="18" charset="0"/>
              </a:rPr>
              <a:t>Park </a:t>
            </a:r>
            <a:r>
              <a:rPr lang="en-US" sz="3200" dirty="0">
                <a:latin typeface="Times New Roman" panose="02020603050405020304" pitchFamily="18" charset="0"/>
                <a:cs typeface="Times New Roman" panose="02020603050405020304" pitchFamily="18" charset="0"/>
              </a:rPr>
              <a:t>the car out of direct sunlight.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Check that all windows are closed.</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Pull the windshield wipers away from the </a:t>
            </a:r>
            <a:r>
              <a:rPr lang="en-US" sz="3200" dirty="0" smtClean="0">
                <a:latin typeface="Times New Roman" panose="02020603050405020304" pitchFamily="18" charset="0"/>
                <a:cs typeface="Times New Roman" panose="02020603050405020304" pitchFamily="18" charset="0"/>
              </a:rPr>
              <a:t>windshield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pic>
        <p:nvPicPr>
          <p:cNvPr id="2050" name="Picture 2" descr="windshield wipers standing u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487" y="2194559"/>
            <a:ext cx="5626478" cy="375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5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Initial rinse</a:t>
            </a:r>
            <a:endParaRPr lang="en-US" dirty="0"/>
          </a:p>
        </p:txBody>
      </p:sp>
      <p:sp>
        <p:nvSpPr>
          <p:cNvPr id="3" name="Content Placeholder 2"/>
          <p:cNvSpPr>
            <a:spLocks noGrp="1"/>
          </p:cNvSpPr>
          <p:nvPr>
            <p:ph sz="half" idx="1"/>
          </p:nvPr>
        </p:nvSpPr>
        <p:spPr/>
        <p:txBody>
          <a:bodyPr>
            <a:normAutofit/>
          </a:bodyPr>
          <a:lstStyle/>
          <a:p>
            <a:r>
              <a:rPr lang="en-US" dirty="0" smtClean="0"/>
              <a:t>Fill two buckets about </a:t>
            </a:r>
            <a:r>
              <a:rPr lang="en-US" dirty="0"/>
              <a:t>halfway with water and soap, the other halfway with plain water</a:t>
            </a:r>
            <a:r>
              <a:rPr lang="en-US" dirty="0" smtClean="0"/>
              <a:t>.</a:t>
            </a:r>
          </a:p>
          <a:p>
            <a:r>
              <a:rPr lang="en-US" b="1" dirty="0"/>
              <a:t> Do an initial rinse</a:t>
            </a:r>
            <a:r>
              <a:rPr lang="en-US" dirty="0"/>
              <a:t>. To start, rinse the entire car with a full stream. Do everything, paying particular attention to the wheel wells and the underside of the car, as you want to rinse off heavy accumulations of dirt and road salt. </a:t>
            </a:r>
            <a:endParaRPr lang="en-US" dirty="0" smtClean="0"/>
          </a:p>
          <a:p>
            <a:r>
              <a:rPr lang="en-US" b="1" dirty="0"/>
              <a:t>Attack bugs, sap, and other gunk</a:t>
            </a:r>
          </a:p>
          <a:p>
            <a:endParaRPr lang="en-US" dirty="0" smtClean="0"/>
          </a:p>
        </p:txBody>
      </p:sp>
      <p:pic>
        <p:nvPicPr>
          <p:cNvPr id="3074" name="Picture 2" descr="hosing off a c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1261" y="1898468"/>
            <a:ext cx="4335531" cy="289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3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 Tires</a:t>
            </a:r>
            <a:endParaRPr lang="en-US" dirty="0"/>
          </a:p>
        </p:txBody>
      </p:sp>
      <p:sp>
        <p:nvSpPr>
          <p:cNvPr id="3" name="Content Placeholder 2"/>
          <p:cNvSpPr>
            <a:spLocks noGrp="1"/>
          </p:cNvSpPr>
          <p:nvPr>
            <p:ph sz="half" idx="1"/>
          </p:nvPr>
        </p:nvSpPr>
        <p:spPr/>
        <p:txBody>
          <a:bodyPr/>
          <a:lstStyle/>
          <a:p>
            <a:r>
              <a:rPr lang="en-US" b="1" dirty="0" smtClean="0"/>
              <a:t>Clean </a:t>
            </a:r>
            <a:r>
              <a:rPr lang="en-US" b="1" dirty="0"/>
              <a:t>the wheels separately</a:t>
            </a:r>
            <a:r>
              <a:rPr lang="en-US" dirty="0"/>
              <a:t>. </a:t>
            </a:r>
            <a:endParaRPr lang="en-US" dirty="0" smtClean="0"/>
          </a:p>
          <a:p>
            <a:endParaRPr lang="en-US" dirty="0"/>
          </a:p>
          <a:p>
            <a:r>
              <a:rPr lang="en-US" dirty="0" smtClean="0"/>
              <a:t>Wheels </a:t>
            </a:r>
            <a:r>
              <a:rPr lang="en-US" dirty="0"/>
              <a:t>can get particularly dirty, not just from road dirt but also from “brake dust,” which can be particularly hard to remove. </a:t>
            </a:r>
            <a:r>
              <a:rPr lang="en-US" dirty="0"/>
              <a:t>T</a:t>
            </a:r>
            <a:r>
              <a:rPr lang="en-US" dirty="0" smtClean="0"/>
              <a:t>ry </a:t>
            </a:r>
            <a:r>
              <a:rPr lang="en-US" dirty="0"/>
              <a:t>to attack each wheel with lots of soap and </a:t>
            </a:r>
            <a:r>
              <a:rPr lang="en-US" dirty="0" smtClean="0"/>
              <a:t>brush</a:t>
            </a:r>
            <a:r>
              <a:rPr lang="en-US" dirty="0"/>
              <a:t> to get into corners and tight </a:t>
            </a:r>
            <a:r>
              <a:rPr lang="en-US" dirty="0" smtClean="0"/>
              <a:t>areas.</a:t>
            </a:r>
            <a:endParaRPr lang="en-US" dirty="0"/>
          </a:p>
        </p:txBody>
      </p:sp>
      <p:pic>
        <p:nvPicPr>
          <p:cNvPr id="4098" name="Picture 2" descr="washing wheels with brus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2388" y="715042"/>
            <a:ext cx="4946469" cy="376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7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Soap &amp; Wash Car</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a:t>Soap and rinse the car</a:t>
            </a:r>
            <a:r>
              <a:rPr lang="en-US" dirty="0"/>
              <a:t>. Now it’s time for the overall wash. First wet down the whole car again if it’s dried (you’ll be trying to keep the entire car wet during this next step). Then pick a medium sized area such as a fender, and wash with a soapy (dripping wet is good) sponge. Use a back-and-forth motion rather than circles. Medium pressure is fine.</a:t>
            </a:r>
          </a:p>
          <a:p>
            <a:r>
              <a:rPr lang="en-US" dirty="0"/>
              <a:t>When the sponge gets dirty, rinse it out in the second bucket, then soap it up again in the first bucket.</a:t>
            </a:r>
          </a:p>
          <a:p>
            <a:r>
              <a:rPr lang="en-US" dirty="0"/>
              <a:t>After you’ve completed one area, rinse it. Use a hose, either without a nozzle or with a very wide pattern. Make very sure to rinse off all the soap. When you’re done rinsing, make sure the rest of the car is still wet and then move on to sponge off the next area.</a:t>
            </a:r>
          </a:p>
          <a:p>
            <a:r>
              <a:rPr lang="en-US" dirty="0"/>
              <a:t>When you’ve soaped and rinsed the entire car — painted panels, chrome, and glass — step back and make sure you didn’t miss any spots. Easy-to-forget parts include the roof, the radio antenna, and the side view mirrors.</a:t>
            </a:r>
          </a:p>
          <a:p>
            <a:endParaRPr lang="en-US" dirty="0"/>
          </a:p>
        </p:txBody>
      </p:sp>
      <p:pic>
        <p:nvPicPr>
          <p:cNvPr id="6" name="Content Placeholder 5"/>
          <p:cNvPicPr>
            <a:picLocks noGrp="1" noChangeAspect="1"/>
          </p:cNvPicPr>
          <p:nvPr>
            <p:ph sz="half" idx="2"/>
          </p:nvPr>
        </p:nvPicPr>
        <p:blipFill rotWithShape="1">
          <a:blip r:embed="rId2"/>
          <a:srcRect l="14506" t="23189" r="37140" b="20152"/>
          <a:stretch/>
        </p:blipFill>
        <p:spPr>
          <a:xfrm>
            <a:off x="6714309" y="2093976"/>
            <a:ext cx="4988570" cy="3287921"/>
          </a:xfrm>
          <a:prstGeom prst="rect">
            <a:avLst/>
          </a:prstGeom>
        </p:spPr>
      </p:pic>
    </p:spTree>
    <p:extLst>
      <p:ext uri="{BB962C8B-B14F-4D97-AF65-F5344CB8AC3E}">
        <p14:creationId xmlns:p14="http://schemas.microsoft.com/office/powerpoint/2010/main" val="385680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Drying the car</a:t>
            </a:r>
            <a:endParaRPr lang="en-US" dirty="0"/>
          </a:p>
        </p:txBody>
      </p:sp>
      <p:sp>
        <p:nvSpPr>
          <p:cNvPr id="3" name="Content Placeholder 2"/>
          <p:cNvSpPr>
            <a:spLocks noGrp="1"/>
          </p:cNvSpPr>
          <p:nvPr>
            <p:ph sz="half" idx="1"/>
          </p:nvPr>
        </p:nvSpPr>
        <p:spPr/>
        <p:txBody>
          <a:bodyPr/>
          <a:lstStyle/>
          <a:p>
            <a:r>
              <a:rPr lang="en-US" b="1" dirty="0"/>
              <a:t>Dry the car</a:t>
            </a:r>
            <a:r>
              <a:rPr lang="en-US" dirty="0"/>
              <a:t>. </a:t>
            </a:r>
            <a:endParaRPr lang="en-US" dirty="0"/>
          </a:p>
          <a:p>
            <a:endParaRPr lang="en-US" dirty="0" smtClean="0"/>
          </a:p>
          <a:p>
            <a:r>
              <a:rPr lang="en-US" dirty="0" smtClean="0"/>
              <a:t>It’s </a:t>
            </a:r>
            <a:r>
              <a:rPr lang="en-US" dirty="0"/>
              <a:t>possible to let your car air dry, of course, but you’ll be left with water spots. Much better is to dry it yourself. Break out your </a:t>
            </a:r>
            <a:r>
              <a:rPr lang="en-US" dirty="0" smtClean="0"/>
              <a:t>towels and </a:t>
            </a:r>
            <a:r>
              <a:rPr lang="en-US" dirty="0"/>
              <a:t>get to work drying the whole thing. You may have to work quickly, especially if it's a warm day, but remember that you can always wet part of it down again if you find that a panel has dried and has visible spots.</a:t>
            </a:r>
            <a:endParaRPr lang="en-US" dirty="0"/>
          </a:p>
        </p:txBody>
      </p:sp>
      <p:pic>
        <p:nvPicPr>
          <p:cNvPr id="5" name="Content Placeholder 4"/>
          <p:cNvPicPr>
            <a:picLocks noGrp="1" noChangeAspect="1"/>
          </p:cNvPicPr>
          <p:nvPr>
            <p:ph sz="half" idx="2"/>
          </p:nvPr>
        </p:nvPicPr>
        <p:blipFill rotWithShape="1">
          <a:blip r:embed="rId2"/>
          <a:srcRect l="15787" t="27423" r="37140" b="9407"/>
          <a:stretch/>
        </p:blipFill>
        <p:spPr>
          <a:xfrm>
            <a:off x="6593287" y="1846218"/>
            <a:ext cx="4614644" cy="3483428"/>
          </a:xfrm>
          <a:prstGeom prst="rect">
            <a:avLst/>
          </a:prstGeom>
        </p:spPr>
      </p:pic>
    </p:spTree>
    <p:extLst>
      <p:ext uri="{BB962C8B-B14F-4D97-AF65-F5344CB8AC3E}">
        <p14:creationId xmlns:p14="http://schemas.microsoft.com/office/powerpoint/2010/main" val="3359120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22</TotalTime>
  <Words>511</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Rockwell</vt:lpstr>
      <vt:lpstr>Rockwell Condensed</vt:lpstr>
      <vt:lpstr>Times New Roman</vt:lpstr>
      <vt:lpstr>Wingdings</vt:lpstr>
      <vt:lpstr>Wood Type</vt:lpstr>
      <vt:lpstr>Car Wash</vt:lpstr>
      <vt:lpstr>Step One: Before you wash car</vt:lpstr>
      <vt:lpstr>Supplies you will need</vt:lpstr>
      <vt:lpstr>PowerPoint Presentation</vt:lpstr>
      <vt:lpstr>Step Two: Prepare Car for wash</vt:lpstr>
      <vt:lpstr>Step Three: Initial rinse</vt:lpstr>
      <vt:lpstr>Step Four: Tires</vt:lpstr>
      <vt:lpstr>Step Five: Soap &amp; Wash Car</vt:lpstr>
      <vt:lpstr>Step six: Drying the car</vt:lpstr>
      <vt:lpstr>Step Seven: Clean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Wash</dc:title>
  <dc:creator>Jennifer Wall</dc:creator>
  <cp:lastModifiedBy>Jennifer Wall</cp:lastModifiedBy>
  <cp:revision>3</cp:revision>
  <dcterms:created xsi:type="dcterms:W3CDTF">2018-06-11T14:36:51Z</dcterms:created>
  <dcterms:modified xsi:type="dcterms:W3CDTF">2018-06-11T14:59:20Z</dcterms:modified>
</cp:coreProperties>
</file>