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6/22/2018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6/22/2018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6/22/2018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6/22/2018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6/22/2018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6/22/2018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6/22/2018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6/22/2018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6/22/2018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6/22/2018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6/22/2018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6/22/2018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Coffee Shop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839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One: </a:t>
            </a:r>
            <a:r>
              <a:rPr lang="en-US" sz="4400" dirty="0" smtClean="0"/>
              <a:t>Create a Google Doc or similar order form. </a:t>
            </a:r>
            <a:endParaRPr lang="en-US" sz="4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067" t="39792" r="27402" b="25958"/>
          <a:stretch/>
        </p:blipFill>
        <p:spPr>
          <a:xfrm>
            <a:off x="2133600" y="2377440"/>
            <a:ext cx="7696200" cy="348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99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Two: Students are assigned to make specific coffees/drinks</a:t>
            </a:r>
            <a:endParaRPr lang="en-US" dirty="0"/>
          </a:p>
        </p:txBody>
      </p:sp>
      <p:pic>
        <p:nvPicPr>
          <p:cNvPr id="4" name="Picture 2" descr="https://1.bp.blogspot.com/-7Dg-E5u0l8Q/VZtEUwo4xnI/AAAAAAAAAQc/uG80gIekxzA/s640/Slide1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2" t="14365" r="16286" b="27549"/>
          <a:stretch/>
        </p:blipFill>
        <p:spPr bwMode="auto">
          <a:xfrm>
            <a:off x="4019463" y="2818704"/>
            <a:ext cx="4159423" cy="265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754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three: </a:t>
            </a:r>
            <a:r>
              <a:rPr lang="en-US" sz="4800" dirty="0" smtClean="0"/>
              <a:t>Coffees are used based on organizational system </a:t>
            </a:r>
            <a:endParaRPr lang="en-US" sz="4800" dirty="0"/>
          </a:p>
        </p:txBody>
      </p:sp>
      <p:pic>
        <p:nvPicPr>
          <p:cNvPr id="4098" name="Picture 2" descr="https://lh3.googleusercontent.com/-fJRQd_Rfu1g/VW9gNVWIFAI/AAAAAAAAKTo/3YazlJLNxNU/s640/blogger-image--206907782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002" y="1953259"/>
            <a:ext cx="3534092" cy="471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677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four: </a:t>
            </a:r>
            <a:r>
              <a:rPr lang="en-US" sz="4800" dirty="0" smtClean="0"/>
              <a:t>sugar and creamers are added according to orders </a:t>
            </a:r>
            <a:endParaRPr lang="en-US" sz="4800" dirty="0"/>
          </a:p>
        </p:txBody>
      </p:sp>
      <p:pic>
        <p:nvPicPr>
          <p:cNvPr id="2050" name="Picture 2" descr="https://lh3.googleusercontent.com/-L3KC4V9Op0c/VW9gTJWbudI/AAAAAAAAKUA/LOYXxZGKKA0/s640/blogger-image-50626747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308" y="2120900"/>
            <a:ext cx="5401733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444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five:  Once drink is prepared, it is transferred to delivery cart</a:t>
            </a:r>
            <a:endParaRPr lang="en-US" dirty="0"/>
          </a:p>
        </p:txBody>
      </p:sp>
      <p:pic>
        <p:nvPicPr>
          <p:cNvPr id="5122" name="Picture 2" descr="https://lh3.googleusercontent.com/-uzCihXwggCQ/VW9gRLgr0bI/AAAAAAAAKT4/Sjy6KxCVDoM/s400/blogger-image-64397198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320" y="2093976"/>
            <a:ext cx="5931535" cy="444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207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six: Have a system for delivery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Book Antiqua" panose="02040602050305030304" pitchFamily="18" charset="0"/>
              </a:rPr>
              <a:t>Coffee can be delivered to classrooms</a:t>
            </a:r>
          </a:p>
          <a:p>
            <a:r>
              <a:rPr lang="en-US" sz="3600" dirty="0" smtClean="0">
                <a:latin typeface="Book Antiqua" panose="02040602050305030304" pitchFamily="18" charset="0"/>
              </a:rPr>
              <a:t>Pick Up location</a:t>
            </a:r>
          </a:p>
          <a:p>
            <a:r>
              <a:rPr lang="en-US" sz="3600" dirty="0" smtClean="0">
                <a:latin typeface="Book Antiqua" panose="02040602050305030304" pitchFamily="18" charset="0"/>
              </a:rPr>
              <a:t>Specific times  in between classes</a:t>
            </a:r>
            <a:endParaRPr lang="en-US" sz="3600" dirty="0">
              <a:latin typeface="Book Antiqua" panose="02040602050305030304" pitchFamily="18" charset="0"/>
            </a:endParaRPr>
          </a:p>
        </p:txBody>
      </p:sp>
      <p:pic>
        <p:nvPicPr>
          <p:cNvPr id="1026" name="Picture 2" descr="Image result for coff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726" y="4014781"/>
            <a:ext cx="3346752" cy="251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706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24</TotalTime>
  <Words>81</Words>
  <Application>Microsoft Office PowerPoint</Application>
  <PresentationFormat>Widescreen</PresentationFormat>
  <Paragraphs>10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Book Antiqua</vt:lpstr>
      <vt:lpstr>Rockwell</vt:lpstr>
      <vt:lpstr>Rockwell Condensed</vt:lpstr>
      <vt:lpstr>Wingdings</vt:lpstr>
      <vt:lpstr>Wood Type</vt:lpstr>
      <vt:lpstr>Coffee Shop</vt:lpstr>
      <vt:lpstr>Step One: Create a Google Doc or similar order form. </vt:lpstr>
      <vt:lpstr>Step Two: Students are assigned to make specific coffees/drinks</vt:lpstr>
      <vt:lpstr>Step three: Coffees are used based on organizational system </vt:lpstr>
      <vt:lpstr>Step four: sugar and creamers are added according to orders </vt:lpstr>
      <vt:lpstr>Step five:  Once drink is prepared, it is transferred to delivery cart</vt:lpstr>
      <vt:lpstr>Step six: Have a system for delivery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Coffee Shop</dc:title>
  <dc:creator>Jennifer Wall</dc:creator>
  <cp:lastModifiedBy>Jennifer Wall</cp:lastModifiedBy>
  <cp:revision>3</cp:revision>
  <dcterms:created xsi:type="dcterms:W3CDTF">2018-06-14T01:53:42Z</dcterms:created>
  <dcterms:modified xsi:type="dcterms:W3CDTF">2018-06-22T13:19:52Z</dcterms:modified>
</cp:coreProperties>
</file>