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8" d="100"/>
          <a:sy n="48" d="100"/>
        </p:scale>
        <p:origin x="67" y="9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6/13/2018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6/13/2018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6/13/2018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6/13/2018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6/13/2018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6/13/2018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6/13/2018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Painting parking spots- service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41934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one: identify and gather materials to complete order</a:t>
            </a:r>
            <a:endParaRPr lang="en-US" dirty="0"/>
          </a:p>
        </p:txBody>
      </p:sp>
      <p:sp>
        <p:nvSpPr>
          <p:cNvPr id="3" name="Content Placeholder 2"/>
          <p:cNvSpPr>
            <a:spLocks noGrp="1"/>
          </p:cNvSpPr>
          <p:nvPr>
            <p:ph idx="1"/>
          </p:nvPr>
        </p:nvSpPr>
        <p:spPr>
          <a:xfrm>
            <a:off x="1069848" y="2347831"/>
            <a:ext cx="10058400" cy="4050792"/>
          </a:xfrm>
        </p:spPr>
        <p:txBody>
          <a:bodyPr>
            <a:normAutofit fontScale="55000" lnSpcReduction="20000"/>
          </a:bodyPr>
          <a:lstStyle/>
          <a:p>
            <a:pPr>
              <a:lnSpc>
                <a:spcPct val="120000"/>
              </a:lnSpc>
              <a:spcBef>
                <a:spcPts val="0"/>
              </a:spcBef>
            </a:pPr>
            <a:r>
              <a:rPr lang="en-US" sz="2200" b="1" dirty="0"/>
              <a:t>Paint:</a:t>
            </a:r>
            <a:r>
              <a:rPr lang="en-US" sz="2200" dirty="0"/>
              <a:t> </a:t>
            </a:r>
            <a:r>
              <a:rPr lang="en-US" sz="2200" dirty="0" smtClean="0"/>
              <a:t>Purchase various colors Don't </a:t>
            </a:r>
            <a:r>
              <a:rPr lang="en-US" sz="2200" dirty="0"/>
              <a:t>forget the paint tray and paint can opener. </a:t>
            </a:r>
            <a:r>
              <a:rPr lang="en-US" sz="2200" dirty="0"/>
              <a:t>Paint with any household interior or exterior paint. Latex paint works the best. </a:t>
            </a:r>
            <a:r>
              <a:rPr lang="en-US" sz="2200" dirty="0" smtClean="0"/>
              <a:t>Spray Paint should not be used. </a:t>
            </a:r>
            <a:r>
              <a:rPr lang="en-US" sz="2200" b="1" dirty="0"/>
              <a:t/>
            </a:r>
            <a:br>
              <a:rPr lang="en-US" sz="2200" b="1" dirty="0"/>
            </a:br>
            <a:endParaRPr lang="en-US" sz="2200" dirty="0"/>
          </a:p>
          <a:p>
            <a:pPr>
              <a:lnSpc>
                <a:spcPct val="120000"/>
              </a:lnSpc>
              <a:spcBef>
                <a:spcPts val="0"/>
              </a:spcBef>
            </a:pPr>
            <a:r>
              <a:rPr lang="en-US" sz="2200" b="1" dirty="0"/>
              <a:t>Chalk:</a:t>
            </a:r>
            <a:r>
              <a:rPr lang="en-US" sz="2200" dirty="0"/>
              <a:t> </a:t>
            </a:r>
            <a:r>
              <a:rPr lang="en-US" sz="2200" dirty="0" smtClean="0"/>
              <a:t>Use chalk to draw the outlines before you paint. Chalk will wash off.  </a:t>
            </a:r>
            <a:r>
              <a:rPr lang="en-US" sz="2200" dirty="0"/>
              <a:t/>
            </a:r>
            <a:br>
              <a:rPr lang="en-US" sz="2200" dirty="0"/>
            </a:br>
            <a:endParaRPr lang="en-US" sz="2200" dirty="0"/>
          </a:p>
          <a:p>
            <a:pPr>
              <a:lnSpc>
                <a:spcPct val="120000"/>
              </a:lnSpc>
              <a:spcBef>
                <a:spcPts val="0"/>
              </a:spcBef>
            </a:pPr>
            <a:r>
              <a:rPr lang="en-US" sz="2200" b="1" dirty="0"/>
              <a:t>Paint Brushes and </a:t>
            </a:r>
            <a:r>
              <a:rPr lang="en-US" sz="2200" b="1" dirty="0" smtClean="0"/>
              <a:t>Rollers: </a:t>
            </a:r>
            <a:r>
              <a:rPr lang="en-US" sz="2200" dirty="0" smtClean="0"/>
              <a:t>You will need a  </a:t>
            </a:r>
            <a:r>
              <a:rPr lang="en-US" sz="2200" dirty="0"/>
              <a:t>lot of paint brushes and rollers and to have at least one for each color that will be used. </a:t>
            </a:r>
            <a:br>
              <a:rPr lang="en-US" sz="2200" dirty="0"/>
            </a:br>
            <a:endParaRPr lang="en-US" sz="2200" dirty="0"/>
          </a:p>
          <a:p>
            <a:pPr>
              <a:lnSpc>
                <a:spcPct val="120000"/>
              </a:lnSpc>
              <a:spcBef>
                <a:spcPts val="0"/>
              </a:spcBef>
            </a:pPr>
            <a:r>
              <a:rPr lang="en-US" sz="2200" b="1" dirty="0"/>
              <a:t>Painters Tape:</a:t>
            </a:r>
            <a:r>
              <a:rPr lang="en-US" sz="2200" dirty="0"/>
              <a:t> Use the painters tape to outline the spot so you don't paint over the lines or on your neighbors spot. You could also use painters tape to outline your design but keep in mind that it doesn't stick on that well to the ground. </a:t>
            </a:r>
          </a:p>
          <a:p>
            <a:pPr marL="0" indent="0">
              <a:lnSpc>
                <a:spcPct val="120000"/>
              </a:lnSpc>
              <a:spcBef>
                <a:spcPts val="0"/>
              </a:spcBef>
              <a:buNone/>
            </a:pPr>
            <a:endParaRPr lang="en-US" sz="2200" dirty="0"/>
          </a:p>
          <a:p>
            <a:pPr>
              <a:lnSpc>
                <a:spcPct val="120000"/>
              </a:lnSpc>
              <a:spcBef>
                <a:spcPts val="0"/>
              </a:spcBef>
            </a:pPr>
            <a:r>
              <a:rPr lang="en-US" sz="2200" b="1" dirty="0"/>
              <a:t>Hula hoop (optional):</a:t>
            </a:r>
            <a:r>
              <a:rPr lang="en-US" sz="2200" dirty="0"/>
              <a:t> A hula hoop is a great tool to use if you are having any sort of larger circle incorporated into your </a:t>
            </a:r>
            <a:r>
              <a:rPr lang="en-US" sz="2200" dirty="0" smtClean="0"/>
              <a:t>design</a:t>
            </a:r>
            <a:r>
              <a:rPr lang="en-US" sz="2200" dirty="0"/>
              <a:t/>
            </a:r>
            <a:br>
              <a:rPr lang="en-US" sz="2200" dirty="0"/>
            </a:br>
            <a:endParaRPr lang="en-US" sz="2200" dirty="0"/>
          </a:p>
          <a:p>
            <a:pPr>
              <a:lnSpc>
                <a:spcPct val="120000"/>
              </a:lnSpc>
              <a:spcBef>
                <a:spcPts val="0"/>
              </a:spcBef>
            </a:pPr>
            <a:r>
              <a:rPr lang="en-US" sz="2200" b="1" dirty="0"/>
              <a:t>Broom or Leaf Blower:</a:t>
            </a:r>
            <a:r>
              <a:rPr lang="en-US" sz="2200" dirty="0"/>
              <a:t> It's important to clean off your spot before you even start painting </a:t>
            </a:r>
            <a:r>
              <a:rPr lang="en-US" sz="2200" dirty="0" smtClean="0"/>
              <a:t>it</a:t>
            </a:r>
            <a:r>
              <a:rPr lang="en-US" sz="2200" dirty="0"/>
              <a:t/>
            </a:r>
            <a:br>
              <a:rPr lang="en-US" sz="2200" dirty="0"/>
            </a:br>
            <a:endParaRPr lang="en-US" sz="2200" dirty="0"/>
          </a:p>
          <a:p>
            <a:pPr>
              <a:lnSpc>
                <a:spcPct val="120000"/>
              </a:lnSpc>
              <a:spcBef>
                <a:spcPts val="0"/>
              </a:spcBef>
            </a:pPr>
            <a:r>
              <a:rPr lang="en-US" sz="2200" b="1" dirty="0"/>
              <a:t>Cloths or paper towels:</a:t>
            </a:r>
            <a:r>
              <a:rPr lang="en-US" sz="2200" dirty="0"/>
              <a:t> Painting is messy so make sure you have something to wipe your hands on like a old cloth or paper towels. </a:t>
            </a:r>
          </a:p>
          <a:p>
            <a:pPr>
              <a:lnSpc>
                <a:spcPct val="120000"/>
              </a:lnSpc>
              <a:spcBef>
                <a:spcPts val="0"/>
              </a:spcBef>
            </a:pPr>
            <a:endParaRPr lang="en-US" sz="2200" dirty="0"/>
          </a:p>
          <a:p>
            <a:pPr>
              <a:lnSpc>
                <a:spcPct val="120000"/>
              </a:lnSpc>
              <a:spcBef>
                <a:spcPts val="0"/>
              </a:spcBef>
            </a:pPr>
            <a:r>
              <a:rPr lang="en-US" sz="2200" b="1" dirty="0"/>
              <a:t>Towel:</a:t>
            </a:r>
            <a:r>
              <a:rPr lang="en-US" sz="2200" dirty="0"/>
              <a:t> It's not too comfy sitting on the ground for long periods of time so bring a towel to sit on. </a:t>
            </a:r>
          </a:p>
          <a:p>
            <a:pPr marL="0" indent="0">
              <a:lnSpc>
                <a:spcPct val="120000"/>
              </a:lnSpc>
              <a:spcBef>
                <a:spcPts val="0"/>
              </a:spcBef>
              <a:buNone/>
            </a:pPr>
            <a:endParaRPr lang="en-US" sz="2200" dirty="0"/>
          </a:p>
          <a:p>
            <a:pPr>
              <a:lnSpc>
                <a:spcPct val="120000"/>
              </a:lnSpc>
              <a:spcBef>
                <a:spcPts val="0"/>
              </a:spcBef>
            </a:pPr>
            <a:r>
              <a:rPr lang="en-US" sz="2200" b="1" dirty="0"/>
              <a:t>Paint Roller Extension Pole:</a:t>
            </a:r>
            <a:r>
              <a:rPr lang="en-US" sz="2200" dirty="0"/>
              <a:t> This is super important to expedite the process of painting the background color and super helpful so you don't have to bend down or sit to paint the majority of the spot. </a:t>
            </a:r>
          </a:p>
          <a:p>
            <a:endParaRPr lang="en-US" dirty="0"/>
          </a:p>
        </p:txBody>
      </p:sp>
    </p:spTree>
    <p:extLst>
      <p:ext uri="{BB962C8B-B14F-4D97-AF65-F5344CB8AC3E}">
        <p14:creationId xmlns:p14="http://schemas.microsoft.com/office/powerpoint/2010/main" val="1284864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two: </a:t>
            </a:r>
            <a:r>
              <a:rPr lang="en-US" sz="3600" dirty="0" smtClean="0"/>
              <a:t>Once your customer has Chosen </a:t>
            </a:r>
            <a:r>
              <a:rPr lang="en-US" sz="3600" dirty="0"/>
              <a:t>a </a:t>
            </a:r>
            <a:r>
              <a:rPr lang="en-US" sz="3600" dirty="0" smtClean="0"/>
              <a:t>design, draw </a:t>
            </a:r>
            <a:r>
              <a:rPr lang="en-US" sz="3600" dirty="0"/>
              <a:t>it out to make sure that you can do it.</a:t>
            </a:r>
            <a:endParaRPr lang="en-US" sz="3600" dirty="0"/>
          </a:p>
        </p:txBody>
      </p:sp>
      <p:pic>
        <p:nvPicPr>
          <p:cNvPr id="1026" name="Picture 2" descr="https://4.bp.blogspot.com/-BYcJDhBfhm8/V9hC7jYTbbI/AAAAAAADEqI/d_Rg73d3zYQwACORtr7PJtcNX2vhxdB-ACLcB/s1600/147379054341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9848" y="2093976"/>
            <a:ext cx="3275002" cy="4051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l="29363" t="17679" r="29951" b="26809"/>
          <a:stretch/>
        </p:blipFill>
        <p:spPr>
          <a:xfrm>
            <a:off x="5378823" y="2093976"/>
            <a:ext cx="4823261" cy="3701707"/>
          </a:xfrm>
          <a:prstGeom prst="rect">
            <a:avLst/>
          </a:prstGeom>
        </p:spPr>
      </p:pic>
    </p:spTree>
    <p:extLst>
      <p:ext uri="{BB962C8B-B14F-4D97-AF65-F5344CB8AC3E}">
        <p14:creationId xmlns:p14="http://schemas.microsoft.com/office/powerpoint/2010/main" val="99752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three: Clean off parking spot</a:t>
            </a:r>
            <a:endParaRPr lang="en-US" dirty="0"/>
          </a:p>
        </p:txBody>
      </p:sp>
      <p:pic>
        <p:nvPicPr>
          <p:cNvPr id="2050" name="Picture 2" descr="Image result for clean off parking spot with leaf blow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56173" y="1780212"/>
            <a:ext cx="5658037" cy="43991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881" y="2279276"/>
            <a:ext cx="404812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774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four: Chalk out the design</a:t>
            </a:r>
            <a:endParaRPr lang="en-US" dirty="0"/>
          </a:p>
        </p:txBody>
      </p:sp>
      <p:pic>
        <p:nvPicPr>
          <p:cNvPr id="3074" name="Picture 2" descr="Senior parking sp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5194" y="1825065"/>
            <a:ext cx="5342994" cy="4784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804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five: </a:t>
            </a:r>
            <a:r>
              <a:rPr lang="en-US" sz="4800" dirty="0" smtClean="0"/>
              <a:t>Tape off the parking spot prior to painting </a:t>
            </a:r>
            <a:endParaRPr lang="en-US" sz="4800" dirty="0"/>
          </a:p>
        </p:txBody>
      </p:sp>
      <p:pic>
        <p:nvPicPr>
          <p:cNvPr id="4098" name="Picture 2" descr="Image result for taping off a parking spot with painter tap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8617" y="2093976"/>
            <a:ext cx="5401733" cy="40513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taping off a parking spot with painter t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604" y="2710543"/>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413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seven: Paint the parking spot</a:t>
            </a:r>
            <a:endParaRPr lang="en-US" dirty="0"/>
          </a:p>
        </p:txBody>
      </p:sp>
      <p:pic>
        <p:nvPicPr>
          <p:cNvPr id="5122" name="Picture 2" descr="https://www.blackandgoldlions.com/wp-content/uploads/2014/02/parking-3-2g75zg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742" y="2464299"/>
            <a:ext cx="4780918" cy="32398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enior parking s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849" y="1843586"/>
            <a:ext cx="537210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209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eight: Get Customer feedback</a:t>
            </a:r>
            <a:endParaRPr lang="en-US" dirty="0"/>
          </a:p>
        </p:txBody>
      </p:sp>
      <p:pic>
        <p:nvPicPr>
          <p:cNvPr id="6146" name="Picture 2" descr="Image result for survey on customer satisfac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72221" y="1990271"/>
            <a:ext cx="3686960" cy="405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090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25</TotalTime>
  <Words>77</Words>
  <Application>Microsoft Office PowerPoint</Application>
  <PresentationFormat>Widescreen</PresentationFormat>
  <Paragraphs>20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Rockwell</vt:lpstr>
      <vt:lpstr>Rockwell Condensed</vt:lpstr>
      <vt:lpstr>Wingdings</vt:lpstr>
      <vt:lpstr>Wood Type</vt:lpstr>
      <vt:lpstr>Painting parking spots- service</vt:lpstr>
      <vt:lpstr>Step one: identify and gather materials to complete order</vt:lpstr>
      <vt:lpstr>Step two: Once your customer has Chosen a design, draw it out to make sure that you can do it.</vt:lpstr>
      <vt:lpstr>Step three: Clean off parking spot</vt:lpstr>
      <vt:lpstr>Step four: Chalk out the design</vt:lpstr>
      <vt:lpstr>Step five: Tape off the parking spot prior to painting </vt:lpstr>
      <vt:lpstr>Step seven: Paint the parking spot</vt:lpstr>
      <vt:lpstr>Step eight: Get Customer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Painting parking spots- service</dc:title>
  <dc:creator>Jennifer Wall</dc:creator>
  <cp:lastModifiedBy>Jennifer Wall</cp:lastModifiedBy>
  <cp:revision>4</cp:revision>
  <dcterms:created xsi:type="dcterms:W3CDTF">2018-06-13T23:00:21Z</dcterms:created>
  <dcterms:modified xsi:type="dcterms:W3CDTF">2018-06-13T23:25:24Z</dcterms:modified>
</cp:coreProperties>
</file>