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5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40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436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87498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131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01774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2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9408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60423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2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146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1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2325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940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82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2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5BB1C6-BF8F-4481-8AB2-603A1C8A906A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32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Slogan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guess the product or business?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0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366" y="2397275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The best a man can 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9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dn2.hubspot.net/hub/53/file-2391326804-png/Agency_Post/Guess_Tagline/13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66" y="1095103"/>
            <a:ext cx="5873949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23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704" y="2240520"/>
            <a:ext cx="8534400" cy="1507067"/>
          </a:xfrm>
        </p:spPr>
        <p:txBody>
          <a:bodyPr/>
          <a:lstStyle/>
          <a:p>
            <a:r>
              <a:rPr lang="en-US" dirty="0" smtClean="0"/>
              <a:t>Think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6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upload.wikimedia.org/wikipedia/commons/thumb/d/d0/Apple_logo_Think_Different_vectorized.svg/604px-Apple_logo_Think_Different_vectorized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954" y="1182189"/>
            <a:ext cx="5730450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20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Happiest Place on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7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2.hubspot.net/hub/53/file-2390442334-png/Agency_Post/Guess_Tagline/1logo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450" y="1297396"/>
            <a:ext cx="5381228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3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Bet You can’t eat just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4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2.hubspot.net/hub/53/file-2386018693-png/Agency_Post/Guess_Tagline/4logo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41" y="1001304"/>
            <a:ext cx="5381228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5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taste of a new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8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2.hubspot.net/hub/53/file-2391160794-png/Agency_Post/Guess_Tagline/6logo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450" y="1410607"/>
            <a:ext cx="5381228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your own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8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2.hubspot.net/hub/53/file-2402399915-png/Agency_Post/Guess_Tagline/10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438" y="685800"/>
            <a:ext cx="7173105" cy="459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8335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39</Words>
  <Application>Microsoft Office PowerPoint</Application>
  <PresentationFormat>Widescreen</PresentationFormat>
  <Paragraphs>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Slice</vt:lpstr>
      <vt:lpstr>Slogan Game</vt:lpstr>
      <vt:lpstr>The Happiest Place on Earth</vt:lpstr>
      <vt:lpstr>PowerPoint Presentation</vt:lpstr>
      <vt:lpstr>Bet You can’t eat just one</vt:lpstr>
      <vt:lpstr>PowerPoint Presentation</vt:lpstr>
      <vt:lpstr>The taste of a new generation</vt:lpstr>
      <vt:lpstr>PowerPoint Presentation</vt:lpstr>
      <vt:lpstr>Get your own box</vt:lpstr>
      <vt:lpstr>PowerPoint Presentation</vt:lpstr>
      <vt:lpstr>The best a man can get</vt:lpstr>
      <vt:lpstr>PowerPoint Presentation</vt:lpstr>
      <vt:lpstr>Think different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Slogan Game</dc:title>
  <dc:creator>Jennifer Wall</dc:creator>
  <cp:lastModifiedBy>Jennifer Wall</cp:lastModifiedBy>
  <cp:revision>1</cp:revision>
  <dcterms:created xsi:type="dcterms:W3CDTF">2018-06-11T15:03:56Z</dcterms:created>
  <dcterms:modified xsi:type="dcterms:W3CDTF">2018-06-12T16:51:36Z</dcterms:modified>
</cp:coreProperties>
</file>